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5040313" cy="575945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1" dt="2025-02-15T00:08:35.2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4"/>
  </p:normalViewPr>
  <p:slideViewPr>
    <p:cSldViewPr snapToGrid="0">
      <p:cViewPr>
        <p:scale>
          <a:sx n="248" d="100"/>
          <a:sy n="248" d="100"/>
        </p:scale>
        <p:origin x="824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modSld">
      <pc:chgData name="Yuxiang Qin" userId="aae13c84-182c-495f-a663-394bec1a7713" providerId="ADAL" clId="{AFAE0BED-9717-D94F-90A1-BBB37DF3100A}" dt="2025-02-15T00:09:19.892" v="8" actId="1076"/>
      <pc:docMkLst>
        <pc:docMk/>
      </pc:docMkLst>
      <pc:sldChg chg="addSp modSp mod">
        <pc:chgData name="Yuxiang Qin" userId="aae13c84-182c-495f-a663-394bec1a7713" providerId="ADAL" clId="{AFAE0BED-9717-D94F-90A1-BBB37DF3100A}" dt="2025-02-15T00:09:19.892" v="8" actId="1076"/>
        <pc:sldMkLst>
          <pc:docMk/>
          <pc:sldMk cId="3802805764" sldId="256"/>
        </pc:sldMkLst>
        <pc:spChg chg="mod">
          <ac:chgData name="Yuxiang Qin" userId="aae13c84-182c-495f-a663-394bec1a7713" providerId="ADAL" clId="{AFAE0BED-9717-D94F-90A1-BBB37DF3100A}" dt="2025-02-15T00:09:19.892" v="8" actId="1076"/>
          <ac:spMkLst>
            <pc:docMk/>
            <pc:sldMk cId="3802805764" sldId="256"/>
            <ac:spMk id="9" creationId="{C06ACE5D-8887-F45B-434A-C0D935099B1A}"/>
          </ac:spMkLst>
        </pc:spChg>
        <pc:picChg chg="add mod modCrop">
          <ac:chgData name="Yuxiang Qin" userId="aae13c84-182c-495f-a663-394bec1a7713" providerId="ADAL" clId="{AFAE0BED-9717-D94F-90A1-BBB37DF3100A}" dt="2025-02-15T00:09:16.974" v="7" actId="14100"/>
          <ac:picMkLst>
            <pc:docMk/>
            <pc:sldMk cId="3802805764" sldId="256"/>
            <ac:picMk id="3" creationId="{3D7F4CA6-7443-E8F0-A2C7-79D3485AEB52}"/>
          </ac:picMkLst>
        </pc:picChg>
      </pc:sldChg>
    </pc:docChg>
  </pc:docChgLst>
</pc:chgInfo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024" y="942577"/>
            <a:ext cx="4284266" cy="2005142"/>
          </a:xfrm>
        </p:spPr>
        <p:txBody>
          <a:bodyPr anchor="b"/>
          <a:lstStyle>
            <a:lvl1pPr algn="ctr">
              <a:defRPr sz="330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039" y="3025045"/>
            <a:ext cx="3780235" cy="1390533"/>
          </a:xfrm>
        </p:spPr>
        <p:txBody>
          <a:bodyPr/>
          <a:lstStyle>
            <a:lvl1pPr marL="0" indent="0" algn="ctr">
              <a:buNone/>
              <a:defRPr sz="1323"/>
            </a:lvl1pPr>
            <a:lvl2pPr marL="252009" indent="0" algn="ctr">
              <a:buNone/>
              <a:defRPr sz="1102"/>
            </a:lvl2pPr>
            <a:lvl3pPr marL="504017" indent="0" algn="ctr">
              <a:buNone/>
              <a:defRPr sz="992"/>
            </a:lvl3pPr>
            <a:lvl4pPr marL="756026" indent="0" algn="ctr">
              <a:buNone/>
              <a:defRPr sz="882"/>
            </a:lvl4pPr>
            <a:lvl5pPr marL="1008035" indent="0" algn="ctr">
              <a:buNone/>
              <a:defRPr sz="882"/>
            </a:lvl5pPr>
            <a:lvl6pPr marL="1260043" indent="0" algn="ctr">
              <a:buNone/>
              <a:defRPr sz="882"/>
            </a:lvl6pPr>
            <a:lvl7pPr marL="1512052" indent="0" algn="ctr">
              <a:buNone/>
              <a:defRPr sz="882"/>
            </a:lvl7pPr>
            <a:lvl8pPr marL="1764060" indent="0" algn="ctr">
              <a:buNone/>
              <a:defRPr sz="882"/>
            </a:lvl8pPr>
            <a:lvl9pPr marL="2016069" indent="0" algn="ctr">
              <a:buNone/>
              <a:defRPr sz="88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435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6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975" y="306637"/>
            <a:ext cx="1086817" cy="488086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522" y="306637"/>
            <a:ext cx="3197449" cy="488086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44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4558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97" y="1435864"/>
            <a:ext cx="4347270" cy="2395771"/>
          </a:xfrm>
        </p:spPr>
        <p:txBody>
          <a:bodyPr anchor="b"/>
          <a:lstStyle>
            <a:lvl1pPr>
              <a:defRPr sz="330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97" y="3854300"/>
            <a:ext cx="4347270" cy="1259879"/>
          </a:xfrm>
        </p:spPr>
        <p:txBody>
          <a:bodyPr/>
          <a:lstStyle>
            <a:lvl1pPr marL="0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1pPr>
            <a:lvl2pPr marL="252009" indent="0">
              <a:buNone/>
              <a:defRPr sz="1102">
                <a:solidFill>
                  <a:schemeClr val="tx1">
                    <a:tint val="82000"/>
                  </a:schemeClr>
                </a:solidFill>
              </a:defRPr>
            </a:lvl2pPr>
            <a:lvl3pPr marL="504017" indent="0">
              <a:buNone/>
              <a:defRPr sz="992">
                <a:solidFill>
                  <a:schemeClr val="tx1">
                    <a:tint val="82000"/>
                  </a:schemeClr>
                </a:solidFill>
              </a:defRPr>
            </a:lvl3pPr>
            <a:lvl4pPr marL="756026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4pPr>
            <a:lvl5pPr marL="1008035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5pPr>
            <a:lvl6pPr marL="1260043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6pPr>
            <a:lvl7pPr marL="1512052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7pPr>
            <a:lvl8pPr marL="1764060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8pPr>
            <a:lvl9pPr marL="2016069" indent="0">
              <a:buNone/>
              <a:defRPr sz="88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58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522" y="1533187"/>
            <a:ext cx="2142133" cy="36543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658" y="1533187"/>
            <a:ext cx="2142133" cy="365431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306639"/>
            <a:ext cx="4347270" cy="111322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79" y="1411865"/>
            <a:ext cx="2132288" cy="691934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79" y="2103799"/>
            <a:ext cx="2132288" cy="30943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658" y="1411865"/>
            <a:ext cx="2142790" cy="691934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658" y="2103799"/>
            <a:ext cx="2142790" cy="30943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9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5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00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383963"/>
            <a:ext cx="1625632" cy="1343872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790" y="829256"/>
            <a:ext cx="2551658" cy="4092942"/>
          </a:xfrm>
        </p:spPr>
        <p:txBody>
          <a:bodyPr/>
          <a:lstStyle>
            <a:lvl1pPr>
              <a:defRPr sz="1764"/>
            </a:lvl1pPr>
            <a:lvl2pPr>
              <a:defRPr sz="1543"/>
            </a:lvl2pPr>
            <a:lvl3pPr>
              <a:defRPr sz="1323"/>
            </a:lvl3pPr>
            <a:lvl4pPr>
              <a:defRPr sz="1102"/>
            </a:lvl4pPr>
            <a:lvl5pPr>
              <a:defRPr sz="1102"/>
            </a:lvl5pPr>
            <a:lvl6pPr>
              <a:defRPr sz="1102"/>
            </a:lvl6pPr>
            <a:lvl7pPr>
              <a:defRPr sz="1102"/>
            </a:lvl7pPr>
            <a:lvl8pPr>
              <a:defRPr sz="1102"/>
            </a:lvl8pPr>
            <a:lvl9pPr>
              <a:defRPr sz="110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1727835"/>
            <a:ext cx="1625632" cy="320102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0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383963"/>
            <a:ext cx="1625632" cy="1343872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790" y="829256"/>
            <a:ext cx="2551658" cy="4092942"/>
          </a:xfrm>
        </p:spPr>
        <p:txBody>
          <a:bodyPr anchor="t"/>
          <a:lstStyle>
            <a:lvl1pPr marL="0" indent="0">
              <a:buNone/>
              <a:defRPr sz="1764"/>
            </a:lvl1pPr>
            <a:lvl2pPr marL="252009" indent="0">
              <a:buNone/>
              <a:defRPr sz="1543"/>
            </a:lvl2pPr>
            <a:lvl3pPr marL="504017" indent="0">
              <a:buNone/>
              <a:defRPr sz="1323"/>
            </a:lvl3pPr>
            <a:lvl4pPr marL="756026" indent="0">
              <a:buNone/>
              <a:defRPr sz="1102"/>
            </a:lvl4pPr>
            <a:lvl5pPr marL="1008035" indent="0">
              <a:buNone/>
              <a:defRPr sz="1102"/>
            </a:lvl5pPr>
            <a:lvl6pPr marL="1260043" indent="0">
              <a:buNone/>
              <a:defRPr sz="1102"/>
            </a:lvl6pPr>
            <a:lvl7pPr marL="1512052" indent="0">
              <a:buNone/>
              <a:defRPr sz="1102"/>
            </a:lvl7pPr>
            <a:lvl8pPr marL="1764060" indent="0">
              <a:buNone/>
              <a:defRPr sz="1102"/>
            </a:lvl8pPr>
            <a:lvl9pPr marL="2016069" indent="0">
              <a:buNone/>
              <a:defRPr sz="110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1727835"/>
            <a:ext cx="1625632" cy="3201028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972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522" y="306639"/>
            <a:ext cx="4347270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522" y="1533187"/>
            <a:ext cx="4347270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522" y="5338158"/>
            <a:ext cx="113407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604" y="5338158"/>
            <a:ext cx="1701106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721" y="5338158"/>
            <a:ext cx="1134070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08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504017" rtl="0" eaLnBrk="1" latinLnBrk="0" hangingPunct="1">
        <a:lnSpc>
          <a:spcPct val="90000"/>
        </a:lnSpc>
        <a:spcBef>
          <a:spcPct val="0"/>
        </a:spcBef>
        <a:buNone/>
        <a:defRPr sz="2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004" indent="-126004" algn="l" defTabSz="504017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30022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102" kern="1200">
          <a:solidFill>
            <a:schemeClr val="tx1"/>
          </a:solidFill>
          <a:latin typeface="+mn-lt"/>
          <a:ea typeface="+mn-ea"/>
          <a:cs typeface="+mn-cs"/>
        </a:defRPr>
      </a:lvl3pPr>
      <a:lvl4pPr marL="882030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134039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386048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638056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890065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14207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5200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504017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3pPr>
      <a:lvl4pPr marL="756026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008035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260043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512052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76406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01606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0" y="0"/>
            <a:ext cx="2795229" cy="1088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9895"/>
            <a:ext cx="2795229" cy="1118091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0670" b="14002"/>
          <a:stretch/>
        </p:blipFill>
        <p:spPr>
          <a:xfrm>
            <a:off x="41038" y="4257572"/>
            <a:ext cx="1634831" cy="15018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6ACE5D-8887-F45B-434A-C0D935099B1A}"/>
              </a:ext>
            </a:extLst>
          </p:cNvPr>
          <p:cNvSpPr txBox="1"/>
          <p:nvPr/>
        </p:nvSpPr>
        <p:spPr>
          <a:xfrm>
            <a:off x="323781" y="3017717"/>
            <a:ext cx="4392749" cy="3949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70" dirty="0"/>
              <a:t>add more figures from invited speakers </a:t>
            </a:r>
          </a:p>
        </p:txBody>
      </p:sp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115" t="2977" r="32733" b="52932"/>
          <a:stretch/>
        </p:blipFill>
        <p:spPr>
          <a:xfrm>
            <a:off x="-9616" y="2289423"/>
            <a:ext cx="2804845" cy="67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6</Words>
  <Application>Microsoft Macintosh PowerPoint</Application>
  <PresentationFormat>Custom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2025-02-15T00:09:20Z</dcterms:modified>
</cp:coreProperties>
</file>

<file path=docProps/thumbnail.jpeg>
</file>